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51" d="100"/>
          <a:sy n="51" d="100"/>
        </p:scale>
        <p:origin x="1013" y="3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Sowah" userId="3bfe009c-ea41-4797-87a6-3a7115f8b1eb" providerId="ADAL" clId="{48FAF735-5A21-4B1E-BFF0-4D6BE6A97512}"/>
    <pc:docChg chg="modSld">
      <pc:chgData name="Samuel Sowah" userId="3bfe009c-ea41-4797-87a6-3a7115f8b1eb" providerId="ADAL" clId="{48FAF735-5A21-4B1E-BFF0-4D6BE6A97512}" dt="2025-07-03T17:18:36.283" v="52" actId="20577"/>
      <pc:docMkLst>
        <pc:docMk/>
      </pc:docMkLst>
      <pc:sldChg chg="modSp mod">
        <pc:chgData name="Samuel Sowah" userId="3bfe009c-ea41-4797-87a6-3a7115f8b1eb" providerId="ADAL" clId="{48FAF735-5A21-4B1E-BFF0-4D6BE6A97512}" dt="2025-07-03T17:18:36.283" v="52" actId="20577"/>
        <pc:sldMkLst>
          <pc:docMk/>
          <pc:sldMk cId="2121793513" sldId="2147469968"/>
        </pc:sldMkLst>
        <pc:spChg chg="mod">
          <ac:chgData name="Samuel Sowah" userId="3bfe009c-ea41-4797-87a6-3a7115f8b1eb" providerId="ADAL" clId="{48FAF735-5A21-4B1E-BFF0-4D6BE6A97512}" dt="2025-07-03T17:15:38.404" v="0" actId="20577"/>
          <ac:spMkLst>
            <pc:docMk/>
            <pc:sldMk cId="2121793513" sldId="2147469968"/>
            <ac:spMk id="25" creationId="{96604EB6-529A-01D3-67FD-A2E2F9A31914}"/>
          </ac:spMkLst>
        </pc:spChg>
        <pc:spChg chg="mod">
          <ac:chgData name="Samuel Sowah" userId="3bfe009c-ea41-4797-87a6-3a7115f8b1eb" providerId="ADAL" clId="{48FAF735-5A21-4B1E-BFF0-4D6BE6A97512}" dt="2025-07-03T17:16:32.408" v="13" actId="20577"/>
          <ac:spMkLst>
            <pc:docMk/>
            <pc:sldMk cId="2121793513" sldId="2147469968"/>
            <ac:spMk id="26" creationId="{0EEC400A-D62C-5BA6-9152-586C6DDE2307}"/>
          </ac:spMkLst>
        </pc:spChg>
        <pc:spChg chg="mod">
          <ac:chgData name="Samuel Sowah" userId="3bfe009c-ea41-4797-87a6-3a7115f8b1eb" providerId="ADAL" clId="{48FAF735-5A21-4B1E-BFF0-4D6BE6A97512}" dt="2025-07-03T17:18:36.283" v="52" actId="20577"/>
          <ac:spMkLst>
            <pc:docMk/>
            <pc:sldMk cId="2121793513" sldId="2147469968"/>
            <ac:spMk id="44" creationId="{D2632A46-B392-B1D3-E109-B0D5DA161481}"/>
          </ac:spMkLst>
        </pc:spChg>
        <pc:picChg chg="mod">
          <ac:chgData name="Samuel Sowah" userId="3bfe009c-ea41-4797-87a6-3a7115f8b1eb" providerId="ADAL" clId="{48FAF735-5A21-4B1E-BFF0-4D6BE6A97512}" dt="2025-07-03T17:18:08.785" v="50" actId="1036"/>
          <ac:picMkLst>
            <pc:docMk/>
            <pc:sldMk cId="2121793513" sldId="2147469968"/>
            <ac:picMk id="55" creationId="{3CB675F6-FB79-CB01-7602-A8E9E5FCAB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person with glitter on his face&#10;&#10;Description automatically generated">
            <a:extLst>
              <a:ext uri="{FF2B5EF4-FFF2-40B4-BE49-F238E27FC236}">
                <a16:creationId xmlns:a16="http://schemas.microsoft.com/office/drawing/2014/main" id="{EEC877CF-47C1-A115-4028-DBF247613E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230" b="21342"/>
          <a:stretch/>
        </p:blipFill>
        <p:spPr>
          <a:xfrm>
            <a:off x="760804" y="1476842"/>
            <a:ext cx="1668464" cy="1668464"/>
          </a:xfrm>
        </p:spPr>
      </p:pic>
      <p:pic>
        <p:nvPicPr>
          <p:cNvPr id="37" name="Picture Placeholder 36" descr="A person and person dancing&#10;&#10;Description automatically generated">
            <a:extLst>
              <a:ext uri="{FF2B5EF4-FFF2-40B4-BE49-F238E27FC236}">
                <a16:creationId xmlns:a16="http://schemas.microsoft.com/office/drawing/2014/main" id="{9249723B-8A52-4CE1-754C-BB4AF1B0AEA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7183" t="9911" r="16243" b="40896"/>
          <a:stretch/>
        </p:blipFill>
        <p:spPr>
          <a:xfrm>
            <a:off x="6258937" y="4318075"/>
            <a:ext cx="2316872" cy="223164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7929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Regional Talent Acquisition Manager – Africa &amp; MENATI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3 years 5 months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Nestle,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Antal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International 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193100"/>
            <a:ext cx="4157172" cy="10772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joined ofi to make impact. What keeps me here is the continuous personal and professional growth, along with the amazing team I get to work with every day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Daddy’s Girls – Vanessa, Kayla and Brielle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Dancing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A5B5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Pounded Ya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m,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Egusi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Soup and Goat Meat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Me Leva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Contigo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– Rui Orlando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Samuel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Sowah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Sam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430031" y="4482059"/>
            <a:ext cx="2353322" cy="11849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0" i="1" dirty="0">
                <a:solidFill>
                  <a:schemeClr val="bg1"/>
                </a:solidFill>
                <a:effectLst/>
                <a:latin typeface="Segoe Sans"/>
              </a:rPr>
              <a:t>When I’m not busy sourcing talent, I’m either teaching and dancing </a:t>
            </a:r>
            <a:r>
              <a:rPr lang="en-GB" sz="1100" i="1" dirty="0">
                <a:solidFill>
                  <a:schemeClr val="bg1"/>
                </a:solidFill>
                <a:effectLst/>
                <a:latin typeface="Segoe Sans"/>
              </a:rPr>
              <a:t>Kizomba</a:t>
            </a:r>
            <a:r>
              <a:rPr lang="en-GB" sz="1100" b="0" i="1" dirty="0">
                <a:solidFill>
                  <a:schemeClr val="bg1"/>
                </a:solidFill>
                <a:effectLst/>
                <a:latin typeface="Segoe Sans"/>
              </a:rPr>
              <a:t> (a couple’s dance), volunteering with </a:t>
            </a:r>
            <a:r>
              <a:rPr lang="en-GB" sz="1100" i="1" dirty="0">
                <a:solidFill>
                  <a:schemeClr val="bg1"/>
                </a:solidFill>
                <a:effectLst/>
                <a:latin typeface="Segoe Sans"/>
              </a:rPr>
              <a:t>Lions Clubs International</a:t>
            </a:r>
            <a:r>
              <a:rPr lang="en-GB" sz="1100" b="0" i="1" dirty="0">
                <a:solidFill>
                  <a:schemeClr val="bg1"/>
                </a:solidFill>
                <a:effectLst/>
                <a:latin typeface="Segoe Sans"/>
              </a:rPr>
              <a:t>, or passionately cheering on </a:t>
            </a:r>
            <a:r>
              <a:rPr lang="en-GB" sz="1100" i="1" dirty="0">
                <a:solidFill>
                  <a:schemeClr val="bg1"/>
                </a:solidFill>
                <a:effectLst/>
                <a:latin typeface="Segoe Sans"/>
              </a:rPr>
              <a:t>Arsenal FC</a:t>
            </a:r>
            <a:r>
              <a:rPr lang="en-GB" sz="1100" b="0" i="1" dirty="0">
                <a:solidFill>
                  <a:schemeClr val="bg1"/>
                </a:solidFill>
                <a:effectLst/>
                <a:latin typeface="Segoe Sans"/>
              </a:rPr>
              <a:t>—still holding out hope for that long-awaited trophy!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55" name="Picture Placeholder 54" descr="A person standing in front of a stadium&#10;&#10;Description automatically generated">
            <a:extLst>
              <a:ext uri="{FF2B5EF4-FFF2-40B4-BE49-F238E27FC236}">
                <a16:creationId xmlns:a16="http://schemas.microsoft.com/office/drawing/2014/main" id="{3CB675F6-FB79-CB01-7602-A8E9E5FCAB3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l="11086" r="11086"/>
          <a:stretch>
            <a:fillRect/>
          </a:stretch>
        </p:blipFill>
        <p:spPr>
          <a:xfrm>
            <a:off x="9233343" y="4341012"/>
            <a:ext cx="2316872" cy="2231641"/>
          </a:xfrm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9996</TotalTime>
  <Words>186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Century Gothic</vt:lpstr>
      <vt:lpstr>Segoe Sans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Samuel Sowah</cp:lastModifiedBy>
  <cp:revision>79</cp:revision>
  <dcterms:created xsi:type="dcterms:W3CDTF">2022-11-27T12:58:00Z</dcterms:created>
  <dcterms:modified xsi:type="dcterms:W3CDTF">2025-07-03T17:22:35Z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